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DirectionalButtons-Right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266" y="533400"/>
            <a:ext cx="752475" cy="352425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  <a:lvl6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>
              <a:buClr>
                <a:schemeClr val="bg1"/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>
              <a:buClr>
                <a:schemeClr val="bg1"/>
              </a:buClr>
              <a:defRPr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600"/>
              </a:spcBef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HomeButton.png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2450" y="526116"/>
            <a:ext cx="457200" cy="352425"/>
          </a:xfrm>
          <a:prstGeom prst="rect">
            <a:avLst/>
          </a:prstGeom>
        </p:spPr>
      </p:pic>
      <p:pic>
        <p:nvPicPr>
          <p:cNvPr id="10" name="Picture 9" descr="DirectionalButtons-Full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26188" y="526116"/>
            <a:ext cx="752475" cy="3524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Literacy and Challenge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Task Force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2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 force members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Pia Longman (Christ Church Primary SW9)</a:t>
            </a:r>
          </a:p>
          <a:p>
            <a:r>
              <a:rPr lang="en-GB" dirty="0" smtClean="0"/>
              <a:t>Sophie </a:t>
            </a:r>
            <a:r>
              <a:rPr lang="en-GB" dirty="0" err="1" smtClean="0"/>
              <a:t>Ruane</a:t>
            </a:r>
            <a:r>
              <a:rPr lang="en-GB" dirty="0" smtClean="0"/>
              <a:t> (St Gabriel’s College)</a:t>
            </a:r>
          </a:p>
          <a:p>
            <a:r>
              <a:rPr lang="en-GB" dirty="0" smtClean="0"/>
              <a:t>Rose </a:t>
            </a:r>
            <a:r>
              <a:rPr lang="en-GB" dirty="0" err="1" smtClean="0"/>
              <a:t>Downes</a:t>
            </a:r>
            <a:r>
              <a:rPr lang="en-GB" dirty="0" smtClean="0"/>
              <a:t> (Jessop Primary)</a:t>
            </a:r>
          </a:p>
          <a:p>
            <a:r>
              <a:rPr lang="en-GB" dirty="0" smtClean="0"/>
              <a:t>David Martin (Stockwell Primary)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4935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Greater in primary Year 6 than secondary Year 7 </a:t>
            </a:r>
          </a:p>
          <a:p>
            <a:r>
              <a:rPr lang="en-US" dirty="0" smtClean="0"/>
              <a:t>Poor expectations of children entering Year 7 leads to wasted time</a:t>
            </a:r>
          </a:p>
          <a:p>
            <a:r>
              <a:rPr lang="en-US" dirty="0" smtClean="0"/>
              <a:t> Spoken word focus in secondary leads to greater challenge as children move through into KS4. </a:t>
            </a:r>
          </a:p>
          <a:p>
            <a:r>
              <a:rPr lang="en-US" dirty="0" smtClean="0"/>
              <a:t>Profile of writing could be higher in primary settings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337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Increased transition visits for secondary teachers prior to end of KS2 to gain understanding of expectations and ability. </a:t>
            </a:r>
          </a:p>
          <a:p>
            <a:r>
              <a:rPr lang="en-US" dirty="0" smtClean="0"/>
              <a:t> Collaborative planning (P and S) of series of lessons to be delivered to KS2 post SATs. This to produce piece of work to be shared with Year 7 teacher. </a:t>
            </a:r>
          </a:p>
          <a:p>
            <a:r>
              <a:rPr lang="en-US" dirty="0" smtClean="0"/>
              <a:t>Joint writing moderation to be carried out to ensure consistent leveling. </a:t>
            </a:r>
          </a:p>
          <a:p>
            <a:r>
              <a:rPr lang="en-US" dirty="0" smtClean="0"/>
              <a:t>Development of borough wide literature spine to reduce repetition of texts.</a:t>
            </a:r>
          </a:p>
          <a:p>
            <a:r>
              <a:rPr lang="en-US" dirty="0" smtClean="0"/>
              <a:t>Possible sharing of Mastery Skills leveling used in St G to gain consistency of assessment.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868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challenge in KS2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 of star writer program to inspire, motivate and raise profile of writing.</a:t>
            </a:r>
          </a:p>
          <a:p>
            <a:r>
              <a:rPr lang="en-US" dirty="0" smtClean="0"/>
              <a:t>Sharing of quality writing across phases</a:t>
            </a:r>
          </a:p>
          <a:p>
            <a:r>
              <a:rPr lang="en-US" dirty="0" smtClean="0"/>
              <a:t> Celebration of writing to develop a strong writing culture</a:t>
            </a:r>
          </a:p>
          <a:p>
            <a:r>
              <a:rPr lang="en-US" dirty="0" smtClean="0"/>
              <a:t>Development of spoken word program</a:t>
            </a:r>
          </a:p>
          <a:p>
            <a:r>
              <a:rPr lang="en-US" dirty="0" smtClean="0"/>
              <a:t>Collaboration and cooperation across all settings</a:t>
            </a:r>
          </a:p>
          <a:p>
            <a:r>
              <a:rPr lang="en-US" dirty="0" smtClean="0"/>
              <a:t>My turn, our turn, your turn methodology to promote interdependence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00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challenge KS3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Sharing of quality writing across phases</a:t>
            </a:r>
          </a:p>
          <a:p>
            <a:r>
              <a:rPr lang="en-US" dirty="0"/>
              <a:t>Collaboration and cooperation across all settings</a:t>
            </a:r>
          </a:p>
          <a:p>
            <a:r>
              <a:rPr lang="en-US" dirty="0" smtClean="0"/>
              <a:t>Work samples from primary to move with children to demonstrate ability</a:t>
            </a:r>
          </a:p>
          <a:p>
            <a:r>
              <a:rPr lang="en-US" dirty="0" smtClean="0"/>
              <a:t>Increased transition visits for all Year 7 teachers to primary setting </a:t>
            </a:r>
          </a:p>
          <a:p>
            <a:r>
              <a:rPr lang="en-US" dirty="0" smtClean="0"/>
              <a:t>Joint moderation</a:t>
            </a:r>
          </a:p>
          <a:p>
            <a:r>
              <a:rPr lang="en-US" dirty="0" smtClean="0"/>
              <a:t>Consistent approach to delivery and method across classes to prevent disengagement.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263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1082</TotalTime>
  <Words>286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Expo</vt:lpstr>
      <vt:lpstr>Literacy and Challenge  </vt:lpstr>
      <vt:lpstr>Task force members</vt:lpstr>
      <vt:lpstr>Overall challenge</vt:lpstr>
      <vt:lpstr>Transition </vt:lpstr>
      <vt:lpstr>Increase challenge in KS2</vt:lpstr>
      <vt:lpstr>Increase challenge KS3</vt:lpstr>
    </vt:vector>
  </TitlesOfParts>
  <Company>Christ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Literacy and Challenge</dc:title>
  <dc:creator>Pia Longman</dc:creator>
  <cp:lastModifiedBy>JSmith</cp:lastModifiedBy>
  <cp:revision>9</cp:revision>
  <dcterms:created xsi:type="dcterms:W3CDTF">2014-11-24T16:16:30Z</dcterms:created>
  <dcterms:modified xsi:type="dcterms:W3CDTF">2014-11-25T10:49:02Z</dcterms:modified>
</cp:coreProperties>
</file>